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5" r:id="rId6"/>
    <p:sldId id="270" r:id="rId7"/>
    <p:sldId id="264" r:id="rId8"/>
    <p:sldId id="268" r:id="rId9"/>
    <p:sldId id="269" r:id="rId10"/>
    <p:sldId id="271" r:id="rId11"/>
    <p:sldId id="27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97" autoAdjust="0"/>
    <p:restoredTop sz="94660" autoAdjust="0"/>
  </p:normalViewPr>
  <p:slideViewPr>
    <p:cSldViewPr>
      <p:cViewPr varScale="1">
        <p:scale>
          <a:sx n="74" d="100"/>
          <a:sy n="74" d="100"/>
        </p:scale>
        <p:origin x="-14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89FB-B355-42AA-8C89-1892AD096EE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6645-DC32-428C-B17B-E782D65876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231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89FB-B355-42AA-8C89-1892AD096EE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6645-DC32-428C-B17B-E782D65876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127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89FB-B355-42AA-8C89-1892AD096EE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6645-DC32-428C-B17B-E782D65876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123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89FB-B355-42AA-8C89-1892AD096EE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6645-DC32-428C-B17B-E782D65876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493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89FB-B355-42AA-8C89-1892AD096EE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6645-DC32-428C-B17B-E782D65876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002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89FB-B355-42AA-8C89-1892AD096EE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6645-DC32-428C-B17B-E782D65876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513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89FB-B355-42AA-8C89-1892AD096EE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6645-DC32-428C-B17B-E782D65876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8540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89FB-B355-42AA-8C89-1892AD096EE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6645-DC32-428C-B17B-E782D65876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845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89FB-B355-42AA-8C89-1892AD096EE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6645-DC32-428C-B17B-E782D65876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1111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89FB-B355-42AA-8C89-1892AD096EE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6645-DC32-428C-B17B-E782D65876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582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89FB-B355-42AA-8C89-1892AD096EE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6645-DC32-428C-B17B-E782D65876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25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89FB-B355-42AA-8C89-1892AD096EED}" type="datetimeFigureOut">
              <a:rPr lang="ru-RU" smtClean="0"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E6645-DC32-428C-B17B-E782D65876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0479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рина\Desktop\ш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88641"/>
            <a:ext cx="7772400" cy="1512168"/>
          </a:xfrm>
        </p:spPr>
        <p:txBody>
          <a:bodyPr/>
          <a:lstStyle/>
          <a:p>
            <a:r>
              <a:rPr lang="ru-RU" dirty="0" smtClean="0"/>
              <a:t>Игровая деятельность в нашей библиотеке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988840"/>
            <a:ext cx="6400800" cy="1872208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</a:rPr>
              <a:t>Неделя детской книги</a:t>
            </a:r>
          </a:p>
          <a:p>
            <a:r>
              <a:rPr lang="ru-RU" sz="6000" dirty="0" err="1" smtClean="0">
                <a:solidFill>
                  <a:schemeClr val="tx2">
                    <a:lumMod val="75000"/>
                  </a:schemeClr>
                </a:solidFill>
              </a:rPr>
              <a:t>Базлыкская</a:t>
            </a:r>
            <a:r>
              <a:rPr lang="ru-RU" sz="6000" dirty="0" smtClean="0">
                <a:solidFill>
                  <a:schemeClr val="tx2">
                    <a:lumMod val="75000"/>
                  </a:schemeClr>
                </a:solidFill>
              </a:rPr>
              <a:t> СМБФ</a:t>
            </a:r>
          </a:p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Степанова Е.О.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86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арина\Desktop\ш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/>
          <a:lstStyle/>
          <a:p>
            <a:r>
              <a:rPr lang="ru-RU" dirty="0" smtClean="0"/>
              <a:t>1 день: </a:t>
            </a:r>
            <a:r>
              <a:rPr lang="ru-RU" b="1" dirty="0" smtClean="0">
                <a:solidFill>
                  <a:srgbClr val="C00000"/>
                </a:solidFill>
              </a:rPr>
              <a:t>Скорбим со всей страной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6" name="Объект 3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40768"/>
            <a:ext cx="3816424" cy="2862318"/>
          </a:xfrm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77072"/>
            <a:ext cx="3456732" cy="25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960" y="1184324"/>
            <a:ext cx="3671493" cy="2748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240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арина\Desktop\ш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96752"/>
            <a:ext cx="4041775" cy="303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2 день: </a:t>
            </a:r>
            <a:r>
              <a:rPr lang="ru-RU" b="1" dirty="0" smtClean="0">
                <a:solidFill>
                  <a:srgbClr val="C00000"/>
                </a:solidFill>
              </a:rPr>
              <a:t>По страницам любимых книг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1268760"/>
            <a:ext cx="4128459" cy="309634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613026"/>
            <a:ext cx="4171123" cy="3128342"/>
          </a:xfrm>
        </p:spPr>
      </p:pic>
    </p:spTree>
    <p:extLst>
      <p:ext uri="{BB962C8B-B14F-4D97-AF65-F5344CB8AC3E}">
        <p14:creationId xmlns:p14="http://schemas.microsoft.com/office/powerpoint/2010/main" val="281556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арина\Desktop\ш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96944" cy="1152128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3 день: </a:t>
            </a:r>
            <a:r>
              <a:rPr lang="ru-RU" sz="3600" b="1" dirty="0" smtClean="0">
                <a:solidFill>
                  <a:srgbClr val="C00000"/>
                </a:solidFill>
              </a:rPr>
              <a:t>Мы кроссворды разгадываем, в клетки буковки поставим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12776"/>
            <a:ext cx="3682520" cy="276189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412776"/>
            <a:ext cx="3442492" cy="2581869"/>
          </a:xfr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365104"/>
            <a:ext cx="3028999" cy="2271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305218"/>
            <a:ext cx="3103984" cy="2331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09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арина\Desktop\ш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4 день: </a:t>
            </a:r>
            <a:r>
              <a:rPr lang="ru-RU" b="1" dirty="0" smtClean="0">
                <a:solidFill>
                  <a:srgbClr val="C00000"/>
                </a:solidFill>
              </a:rPr>
              <a:t>Пусть книга будет праздником для вас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09" y="1628800"/>
            <a:ext cx="4416491" cy="3312368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384690"/>
            <a:ext cx="4110608" cy="3082956"/>
          </a:xfrm>
        </p:spPr>
      </p:pic>
    </p:spTree>
    <p:extLst>
      <p:ext uri="{BB962C8B-B14F-4D97-AF65-F5344CB8AC3E}">
        <p14:creationId xmlns:p14="http://schemas.microsoft.com/office/powerpoint/2010/main" val="3217623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арина\Desktop\ш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5 день: </a:t>
            </a:r>
            <a:r>
              <a:rPr lang="ru-RU" b="1" dirty="0" smtClean="0">
                <a:solidFill>
                  <a:srgbClr val="C00000"/>
                </a:solidFill>
              </a:rPr>
              <a:t>Настольная игра «Символы Республики </a:t>
            </a:r>
            <a:r>
              <a:rPr lang="ru-RU" b="1" dirty="0" err="1" smtClean="0">
                <a:solidFill>
                  <a:srgbClr val="C00000"/>
                </a:solidFill>
              </a:rPr>
              <a:t>Башкортотан</a:t>
            </a:r>
            <a:r>
              <a:rPr lang="ru-RU" b="1" dirty="0" smtClean="0">
                <a:solidFill>
                  <a:srgbClr val="C00000"/>
                </a:solidFill>
              </a:rPr>
              <a:t>».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293196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арина\Desktop\ш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3968" y="274638"/>
            <a:ext cx="4402832" cy="265030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Читательская конференция </a:t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</a:rPr>
              <a:t>«Давно ушли в запас солдаты»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95" y="3429000"/>
            <a:ext cx="4038600" cy="3028950"/>
          </a:xfrm>
        </p:spPr>
      </p:pic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4648200" y="2924944"/>
            <a:ext cx="4038600" cy="374441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-apple-system"/>
              </a:rPr>
              <a:t>по книге Владимира Богомолова «Иван. Цель мероприятия : рассказать о жизни детей в годы Великой Отечественной войны , о их самоотверженности ,героизме; показать великую силу патриотизма в маленьких сердцах детей.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041775" cy="303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330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арина\Desktop\ш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Игротека в библиотеке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49468"/>
            <a:ext cx="4038600" cy="3027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617" y="1601369"/>
            <a:ext cx="3395766" cy="452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4947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арина\Desktop\ш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116632"/>
            <a:ext cx="4752528" cy="680595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rgbClr val="C00000"/>
                </a:solidFill>
              </a:rPr>
              <a:t>Бисероплетение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861" y="3645024"/>
            <a:ext cx="4038600" cy="302895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77" y="850666"/>
            <a:ext cx="3366525" cy="2524894"/>
          </a:xfr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797227"/>
            <a:ext cx="3509950" cy="2631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45024"/>
            <a:ext cx="4035425" cy="303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047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арина\Desktop\ш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Спасибо за внимание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4" name="Объект 1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340768"/>
            <a:ext cx="3318520" cy="2488890"/>
          </a:xfrm>
        </p:spPr>
      </p:pic>
      <p:pic>
        <p:nvPicPr>
          <p:cNvPr id="13" name="Объект 12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32" y="1412776"/>
            <a:ext cx="4070259" cy="2289520"/>
          </a:xfr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16" y="4077072"/>
            <a:ext cx="4041775" cy="227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77072"/>
            <a:ext cx="4035425" cy="227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1979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7" y="1"/>
            <a:ext cx="92420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16712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101</Words>
  <Application>Microsoft Office PowerPoint</Application>
  <PresentationFormat>Экран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Игровая деятельность в нашей библиотеке</vt:lpstr>
      <vt:lpstr>1 день: Скорбим со всей страной</vt:lpstr>
      <vt:lpstr>2 день: По страницам любимых книг</vt:lpstr>
      <vt:lpstr>3 день: Мы кроссворды разгадываем, в клетки буковки поставим</vt:lpstr>
      <vt:lpstr>4 день: Пусть книга будет праздником для вас</vt:lpstr>
      <vt:lpstr>5 день: Настольная игра «Символы Республики Башкортотан».</vt:lpstr>
      <vt:lpstr>Читательская конференция  «Давно ушли в запас солдаты»</vt:lpstr>
      <vt:lpstr>Игротека в библиотеке</vt:lpstr>
      <vt:lpstr>Бисероплетение</vt:lpstr>
      <vt:lpstr>Спасибо за внимание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Марина</dc:creator>
  <cp:lastModifiedBy>Марина</cp:lastModifiedBy>
  <cp:revision>8</cp:revision>
  <dcterms:created xsi:type="dcterms:W3CDTF">2024-04-03T10:02:35Z</dcterms:created>
  <dcterms:modified xsi:type="dcterms:W3CDTF">2024-04-03T19:19:49Z</dcterms:modified>
</cp:coreProperties>
</file>